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embeddedFontLs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boldItalic.fntdata"/><Relationship Id="rId10" Type="http://schemas.openxmlformats.org/officeDocument/2006/relationships/font" Target="fonts/CenturyGothic-italic.fntdata"/><Relationship Id="rId9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192499045_1_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192499045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mailto:nursery@clairescourt.com" TargetMode="External"/><Relationship Id="rId5" Type="http://schemas.openxmlformats.org/officeDocument/2006/relationships/hyperlink" Target="https://docs.google.com/document/d/1bvKGMMkLw1wMn11kYbs_OWQ3_8WucYWHZU6QArWPcvc/edit?tab=t.0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7700" y="3447166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Celebrations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Diwali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Christmas 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Bonfire Night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Halloween (to include Room on the Broom story and activities)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504025" y="2035825"/>
            <a:ext cx="2633700" cy="2377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Goldilocks &amp; 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3 Bears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Sizing &amp; ordering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Measuring ourselves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Oat based sensory play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Bear themed expressive art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Bear themed books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504017" y="4606950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u="sng">
                <a:solidFill>
                  <a:schemeClr val="lt1"/>
                </a:solidFill>
              </a:rPr>
              <a:t>All About Me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lt1"/>
                </a:solidFill>
              </a:rPr>
              <a:t>Creating images of themselves using various media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lt1"/>
                </a:solidFill>
              </a:rPr>
              <a:t>Exploration of room - getting to know their interests and their peers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89430" y="3447166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3 Little Pigs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Nature walk to gather house building resources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Role play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Using sticks and bricks for expressive art &amp; design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Colour mixing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77700" y="5847789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Nursery Rhyme Week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Recalling familiar nursery rhymes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Rhyme and </a:t>
            </a:r>
            <a:r>
              <a:rPr lang="en-GB" sz="1100">
                <a:solidFill>
                  <a:schemeClr val="lt1"/>
                </a:solidFill>
              </a:rPr>
              <a:t>alliteration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Creating characters and scenes from nursery rhymes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04017" y="7004100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The Gingerbread Man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lt1"/>
                </a:solidFill>
              </a:rPr>
              <a:t>Creating Gingerbread Men in various ways</a:t>
            </a:r>
            <a:endParaRPr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lt1"/>
                </a:solidFill>
              </a:rPr>
              <a:t>Spatial awareness activities</a:t>
            </a:r>
            <a:endParaRPr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lt1"/>
                </a:solidFill>
              </a:rPr>
              <a:t>Role play</a:t>
            </a:r>
            <a:endParaRPr sz="1100">
              <a:solidFill>
                <a:schemeClr val="lt1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689430" y="5847789"/>
            <a:ext cx="2633700" cy="2203500"/>
          </a:xfrm>
          <a:prstGeom prst="hexagon">
            <a:avLst>
              <a:gd fmla="val 28852" name="adj"/>
              <a:gd fmla="val 115470" name="vf"/>
            </a:avLst>
          </a:prstGeom>
          <a:solidFill>
            <a:srgbClr val="D5A6BD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lt1"/>
                </a:solidFill>
              </a:rPr>
              <a:t>Autumn is here/Harvest</a:t>
            </a:r>
            <a:endParaRPr b="1" u="sng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Changes in weather/</a:t>
            </a:r>
            <a:r>
              <a:rPr lang="en-GB" sz="600">
                <a:solidFill>
                  <a:schemeClr val="lt1"/>
                </a:solidFill>
              </a:rPr>
              <a:t>           </a:t>
            </a:r>
            <a:r>
              <a:rPr lang="en-GB" sz="1100">
                <a:solidFill>
                  <a:schemeClr val="lt1"/>
                </a:solidFill>
              </a:rPr>
              <a:t>Clothing for different     weather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lt1"/>
                </a:solidFill>
              </a:rPr>
              <a:t>         </a:t>
            </a:r>
            <a:r>
              <a:rPr lang="en-GB" sz="1100">
                <a:solidFill>
                  <a:schemeClr val="lt1"/>
                </a:solidFill>
              </a:rPr>
              <a:t>Names of the seasons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   Looking at 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    environment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Nature walk  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lt1"/>
                </a:solidFill>
              </a:rPr>
              <a:t>Exploring fruit &amp; vegetables</a:t>
            </a:r>
            <a:endParaRPr sz="1100">
              <a:solidFill>
                <a:schemeClr val="lt1"/>
              </a:solidFill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3">
            <a:alphaModFix/>
          </a:blip>
          <a:srcRect b="17486" l="12242" r="0" t="12928"/>
          <a:stretch/>
        </p:blipFill>
        <p:spPr>
          <a:xfrm>
            <a:off x="128025" y="304800"/>
            <a:ext cx="3209925" cy="11049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4431975" y="304800"/>
            <a:ext cx="3000000" cy="12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Head: L Kirby BA QTS MA</a:t>
            </a:r>
            <a:endParaRPr sz="1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Tel: 01628 327500</a:t>
            </a:r>
            <a:endParaRPr sz="1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GB" sz="1100" u="sng">
                <a:solidFill>
                  <a:srgbClr val="1155CC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nursery@clairescourt.com</a:t>
            </a:r>
            <a:endParaRPr sz="1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1 College Avenue</a:t>
            </a:r>
            <a:endParaRPr sz="1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Maidenhead</a:t>
            </a:r>
            <a:endParaRPr sz="1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Century Gothic"/>
                <a:ea typeface="Century Gothic"/>
                <a:cs typeface="Century Gothic"/>
                <a:sym typeface="Century Gothic"/>
              </a:rPr>
              <a:t>SL6 6AW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-292500" y="1272800"/>
            <a:ext cx="7560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500">
                <a:solidFill>
                  <a:srgbClr val="163B61"/>
                </a:solidFill>
              </a:rPr>
              <a:t>         </a:t>
            </a:r>
            <a:r>
              <a:rPr b="1" lang="en-GB" sz="2500">
                <a:solidFill>
                  <a:srgbClr val="163B61"/>
                </a:solidFill>
              </a:rPr>
              <a:t>NBM Autumn 2025 Term Planning</a:t>
            </a:r>
            <a:endParaRPr b="1">
              <a:solidFill>
                <a:srgbClr val="163B6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19100" y="9401250"/>
            <a:ext cx="6848400" cy="1104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u="sng">
                <a:solidFill>
                  <a:schemeClr val="hlink"/>
                </a:solidFill>
                <a:hlinkClick r:id="rId5"/>
              </a:rPr>
              <a:t>How our planning and curriculum works.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257700" y="253776"/>
            <a:ext cx="7044600" cy="924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Dates to remember: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Nursery closes - </a:t>
            </a:r>
            <a:r>
              <a:rPr b="1" lang="en-GB"/>
              <a:t>Friday 19 December.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/>
              <a:t>1st day of term - Thursday 8 January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